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300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8" descr="DIEXODO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486" y="1428048"/>
            <a:ext cx="1232326" cy="751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Εικόνα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823" y="2115811"/>
            <a:ext cx="634194" cy="656393"/>
          </a:xfrm>
          <a:prstGeom prst="rect">
            <a:avLst/>
          </a:prstGeom>
        </p:spPr>
      </p:pic>
      <p:sp>
        <p:nvSpPr>
          <p:cNvPr id="14" name="Ορθογώνιο 13"/>
          <p:cNvSpPr/>
          <p:nvPr/>
        </p:nvSpPr>
        <p:spPr>
          <a:xfrm>
            <a:off x="1897017" y="2237434"/>
            <a:ext cx="42334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MICRO AND SMALL ENTERPISES AFFECTED BY COVID-19 IN CENTRAL MAKEDONIA </a:t>
            </a:r>
            <a:endParaRPr lang="el-GR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4 - TextBox"/>
          <p:cNvSpPr txBox="1"/>
          <p:nvPr/>
        </p:nvSpPr>
        <p:spPr>
          <a:xfrm>
            <a:off x="1121511" y="2941591"/>
            <a:ext cx="5008945" cy="17019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en-US" sz="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Τhe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enterprise KENTRO EPIMORFOSIS STELECHON YGEIAS OE</a:t>
            </a:r>
            <a:endParaRPr lang="el-GR" sz="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headquarters in the Region of Central Macedonia,  was co-financed by the European Regional Development Fund (ERDF) of the European Union (</a:t>
            </a:r>
            <a:r>
              <a:rPr lang="el-GR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ΕΕ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for the implementation of its project under the Action “"Support micro and small enterprises affected by Covid-19 in Central Macedonia“ under the framework of the Operational Program «Central Macedonia» 2014-2020. </a:t>
            </a:r>
            <a:endParaRPr lang="el-GR" sz="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Action is aimed at empowering micro and small enterprises in the Region of Central Macedonia in the form of a non-repayable grant to ensure sufficient liquidity to deal with the effects of the Covid-19 pandemic.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Ι</a:t>
            </a: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nvestment’s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total budget is 50.000€ (100% public expenditure). The Action is co-financed by Greece and the European Union - European Regional Development Fund.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17" y="4941091"/>
            <a:ext cx="3544481" cy="85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6" y="602453"/>
            <a:ext cx="2665476" cy="52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149</Words>
  <Application>Microsoft Office PowerPoint</Application>
  <PresentationFormat>Προβολή στην οθόνη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ΓΕΩΡΓΙΟΣ ΚΑΡΑΜΠΑΛΗΣ</cp:lastModifiedBy>
  <cp:revision>26</cp:revision>
  <dcterms:created xsi:type="dcterms:W3CDTF">2019-10-24T12:02:18Z</dcterms:created>
  <dcterms:modified xsi:type="dcterms:W3CDTF">2021-02-25T14:12:14Z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-2041394525</vt:i4>
  </property>
  <property fmtid="{D5CDD505-2E9C-101B-9397-08002B2CF9AE}" pid="3" name="_NewReviewCycle">
    <vt:lpwstr/>
  </property>
  <property fmtid="{D5CDD505-2E9C-101B-9397-08002B2CF9AE}" pid="4" name="_EmailSubject">
    <vt:lpwstr>ESPA </vt:lpwstr>
  </property>
  <property fmtid="{D5CDD505-2E9C-101B-9397-08002B2CF9AE}" pid="5" name="_AuthorEmail">
    <vt:lpwstr>accounting@epimorfosis.gr</vt:lpwstr>
  </property>
  <property fmtid="{D5CDD505-2E9C-101B-9397-08002B2CF9AE}" pid="6" name="_AuthorEmailDisplayName">
    <vt:lpwstr>accounting@epimorfosis.gr</vt:lpwstr>
  </property>
</Properties>
</file>