
<file path=[Content_Types].xml><?xml version="1.0" encoding="utf-8"?>
<Types xmlns="http://schemas.openxmlformats.org/package/2006/content-types">
  <Default Extension="bin" ContentType="application/vnd.openxmlformats-officedocument.presentationml.printerSetting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notesSlides/notesSlide1.xml" ContentType="application/vnd.openxmlformats-officedocument.presentationml.notesSlide+xml"/>
  <Override PartName="/ppt/slideLayouts/slideLayout12.xml" ContentType="application/vnd.openxmlformats-officedocument.presentationml.slideLayout+xml"/>
  <Override PartName="/ppt/slideMasters/slideMaster1.xml" ContentType="application/vnd.openxmlformats-officedocument.presentationml.slideMaster+xml"/>
  <Override PartName="/ppt/slideLayouts/slideLayout11.xml" ContentType="application/vnd.openxmlformats-officedocument.presentationml.slideLayout+xml"/>
  <Override PartName="/ppt/slideLayouts/slideLayout9.xml" ContentType="application/vnd.openxmlformats-officedocument.presentationml.slideLayout+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2.xml" ContentType="application/vnd.openxmlformats-officedocument.presentationml.slideLayout+xml"/>
  <Override PartName="/ppt/slideLayouts/slideLayout4.xml" ContentType="application/vnd.openxmlformats-officedocument.presentationml.slideLayout+xml"/>
  <Override PartName="/ppt/slideLayouts/slideLayout8.xml" ContentType="application/vnd.openxmlformats-officedocument.presentationml.slideLayout+xml"/>
  <Override PartName="/ppt/slideLayouts/slideLayout3.xml" ContentType="application/vnd.openxmlformats-officedocument.presentationml.slideLayout+xml"/>
  <Override PartName="/ppt/slideLayouts/slideLayout7.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handoutMasters/handoutMaster1.xml" ContentType="application/vnd.openxmlformats-officedocument.presentationml.handoutMaster+xml"/>
  <Override PartName="/ppt/theme/theme1.xml" ContentType="application/vnd.openxmlformats-officedocument.theme+xml"/>
  <Override PartName="/ppt/theme/theme2.xml" ContentType="application/vnd.openxmlformats-officedocument.theme+xml"/>
  <Override PartName="/ppt/notesMasters/notesMaster1.xml" ContentType="application/vnd.openxmlformats-officedocument.presentationml.notesMaster+xml"/>
  <Override PartName="/ppt/theme/theme3.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1"/>
  </p:sldMasterIdLst>
  <p:notesMasterIdLst>
    <p:notesMasterId r:id="rId3"/>
  </p:notesMasterIdLst>
  <p:handoutMasterIdLst>
    <p:handoutMasterId r:id="rId4"/>
  </p:handoutMasterIdLst>
  <p:sldIdLst>
    <p:sldId id="256" r:id="rId2"/>
  </p:sldIdLst>
  <p:sldSz cx="6858000" cy="9144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61" autoAdjust="0"/>
    <p:restoredTop sz="96433" autoAdjust="0"/>
  </p:normalViewPr>
  <p:slideViewPr>
    <p:cSldViewPr snapToGrid="0">
      <p:cViewPr>
        <p:scale>
          <a:sx n="200" d="100"/>
          <a:sy n="200" d="100"/>
        </p:scale>
        <p:origin x="-288" y="-80"/>
      </p:cViewPr>
      <p:guideLst>
        <p:guide orient="horz" pos="2880"/>
        <p:guide pos="216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86" d="100"/>
          <a:sy n="86" d="100"/>
        </p:scale>
        <p:origin x="2928" y="78"/>
      </p:cViewPr>
      <p:guideLst/>
    </p:cSldViewPr>
  </p:notes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4" Type="http://schemas.openxmlformats.org/officeDocument/2006/relationships/handoutMaster" Target="handoutMasters/handoutMaster1.xml"/><Relationship Id="rId5" Type="http://schemas.openxmlformats.org/officeDocument/2006/relationships/printerSettings" Target="printerSettings/printerSettings1.bin"/><Relationship Id="rId6" Type="http://schemas.openxmlformats.org/officeDocument/2006/relationships/presProps" Target="presProps.xml"/><Relationship Id="rId7" Type="http://schemas.openxmlformats.org/officeDocument/2006/relationships/viewProps" Target="viewProps.xml"/><Relationship Id="rId8" Type="http://schemas.openxmlformats.org/officeDocument/2006/relationships/theme" Target="theme/theme1.xml"/><Relationship Id="rId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1"/>
            <a:ext cx="2971800" cy="458788"/>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sz="quarter" idx="1"/>
          </p:nvPr>
        </p:nvSpPr>
        <p:spPr>
          <a:xfrm>
            <a:off x="3884613" y="1"/>
            <a:ext cx="2971800" cy="458788"/>
          </a:xfrm>
          <a:prstGeom prst="rect">
            <a:avLst/>
          </a:prstGeom>
        </p:spPr>
        <p:txBody>
          <a:bodyPr vert="horz" lIns="91440" tIns="45720" rIns="91440" bIns="45720" rtlCol="0"/>
          <a:lstStyle>
            <a:lvl1pPr algn="r">
              <a:defRPr sz="1200"/>
            </a:lvl1pPr>
          </a:lstStyle>
          <a:p>
            <a:fld id="{CE45DF41-978A-48CB-95B4-77C8D3D0CF98}" type="datetimeFigureOut">
              <a:rPr lang="el-GR" smtClean="0"/>
              <a:t>25/02/21</a:t>
            </a:fld>
            <a:endParaRPr lang="el-GR"/>
          </a:p>
        </p:txBody>
      </p:sp>
      <p:sp>
        <p:nvSpPr>
          <p:cNvPr id="4" name="Θέση υποσέλιδου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5" name="Θέση αριθμού διαφάνειας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A6D2F71-38A7-424B-BAA6-52D44D05A081}" type="slidenum">
              <a:rPr lang="el-GR" smtClean="0"/>
              <a:t>‹#›</a:t>
            </a:fld>
            <a:endParaRPr lang="el-GR"/>
          </a:p>
        </p:txBody>
      </p:sp>
    </p:spTree>
    <p:extLst>
      <p:ext uri="{BB962C8B-B14F-4D97-AF65-F5344CB8AC3E}">
        <p14:creationId xmlns:p14="http://schemas.microsoft.com/office/powerpoint/2010/main" val="325200010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0277A1C-94B4-4A5C-A0DB-03B88422A1E8}" type="datetimeFigureOut">
              <a:rPr lang="el-GR" smtClean="0"/>
              <a:t>25/02/21</a:t>
            </a:fld>
            <a:endParaRPr lang="el-GR"/>
          </a:p>
        </p:txBody>
      </p:sp>
      <p:sp>
        <p:nvSpPr>
          <p:cNvPr id="4" name="Θέση εικόνας διαφάνειας 3"/>
          <p:cNvSpPr>
            <a:spLocks noGrp="1" noRot="1" noChangeAspect="1"/>
          </p:cNvSpPr>
          <p:nvPr>
            <p:ph type="sldImg" idx="2"/>
          </p:nvPr>
        </p:nvSpPr>
        <p:spPr>
          <a:xfrm>
            <a:off x="2271713" y="1143000"/>
            <a:ext cx="2314575" cy="30861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6" name="Θέση υποσέλιδου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57971DB-2051-4FA0-B980-8491633306A8}" type="slidenum">
              <a:rPr lang="el-GR" smtClean="0"/>
              <a:t>‹#›</a:t>
            </a:fld>
            <a:endParaRPr lang="el-GR"/>
          </a:p>
        </p:txBody>
      </p:sp>
    </p:spTree>
    <p:extLst>
      <p:ext uri="{BB962C8B-B14F-4D97-AF65-F5344CB8AC3E}">
        <p14:creationId xmlns:p14="http://schemas.microsoft.com/office/powerpoint/2010/main" val="23081974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a:xfrm>
            <a:off x="2271713" y="1143000"/>
            <a:ext cx="2314575" cy="3086100"/>
          </a:xfrm>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D57971DB-2051-4FA0-B980-8491633306A8}" type="slidenum">
              <a:rPr lang="el-GR" smtClean="0"/>
              <a:t>1</a:t>
            </a:fld>
            <a:endParaRPr lang="el-GR"/>
          </a:p>
        </p:txBody>
      </p:sp>
    </p:spTree>
    <p:extLst>
      <p:ext uri="{BB962C8B-B14F-4D97-AF65-F5344CB8AC3E}">
        <p14:creationId xmlns:p14="http://schemas.microsoft.com/office/powerpoint/2010/main" val="25628289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l-GR"/>
              <a:t>Στυλ κύριου τίτλου</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l-GR"/>
              <a:t>Στυλ κύριου υπότιτλου</a:t>
            </a:r>
            <a:endParaRPr lang="en-US" dirty="0"/>
          </a:p>
        </p:txBody>
      </p:sp>
      <p:sp>
        <p:nvSpPr>
          <p:cNvPr id="4" name="Date Placeholder 3"/>
          <p:cNvSpPr>
            <a:spLocks noGrp="1"/>
          </p:cNvSpPr>
          <p:nvPr>
            <p:ph type="dt" sz="half" idx="10"/>
          </p:nvPr>
        </p:nvSpPr>
        <p:spPr/>
        <p:txBody>
          <a:bodyPr/>
          <a:lstStyle/>
          <a:p>
            <a:fld id="{9226905B-FB68-4E62-BA78-87741B3E7F1C}" type="datetimeFigureOut">
              <a:rPr lang="el-GR" smtClean="0"/>
              <a:t>25/02/21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98896C19-F4D6-4451-8279-04CE1E0C6E87}" type="slidenum">
              <a:rPr lang="el-GR" smtClean="0"/>
              <a:t>‹#›</a:t>
            </a:fld>
            <a:endParaRPr lang="el-GR"/>
          </a:p>
        </p:txBody>
      </p:sp>
    </p:spTree>
    <p:extLst>
      <p:ext uri="{BB962C8B-B14F-4D97-AF65-F5344CB8AC3E}">
        <p14:creationId xmlns:p14="http://schemas.microsoft.com/office/powerpoint/2010/main" val="40006503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Στυλ κύριου τίτλου</a:t>
            </a:r>
            <a:endParaRPr lang="en-US" dirty="0"/>
          </a:p>
        </p:txBody>
      </p:sp>
      <p:sp>
        <p:nvSpPr>
          <p:cNvPr id="3" name="Vertical Text Placeholder 2"/>
          <p:cNvSpPr>
            <a:spLocks noGrp="1"/>
          </p:cNvSpPr>
          <p:nvPr>
            <p:ph type="body" orient="vert" idx="1"/>
          </p:nvPr>
        </p:nvSpPr>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p:txBody>
          <a:bodyPr/>
          <a:lstStyle/>
          <a:p>
            <a:fld id="{9226905B-FB68-4E62-BA78-87741B3E7F1C}" type="datetimeFigureOut">
              <a:rPr lang="el-GR" smtClean="0"/>
              <a:t>25/02/21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98896C19-F4D6-4451-8279-04CE1E0C6E87}" type="slidenum">
              <a:rPr lang="el-GR" smtClean="0"/>
              <a:t>‹#›</a:t>
            </a:fld>
            <a:endParaRPr lang="el-GR"/>
          </a:p>
        </p:txBody>
      </p:sp>
    </p:spTree>
    <p:extLst>
      <p:ext uri="{BB962C8B-B14F-4D97-AF65-F5344CB8AC3E}">
        <p14:creationId xmlns:p14="http://schemas.microsoft.com/office/powerpoint/2010/main" val="7995127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l-GR"/>
              <a:t>Στυλ κύριου τίτλου</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p:txBody>
          <a:bodyPr/>
          <a:lstStyle/>
          <a:p>
            <a:fld id="{9226905B-FB68-4E62-BA78-87741B3E7F1C}" type="datetimeFigureOut">
              <a:rPr lang="el-GR" smtClean="0"/>
              <a:t>25/02/21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98896C19-F4D6-4451-8279-04CE1E0C6E87}" type="slidenum">
              <a:rPr lang="el-GR" smtClean="0"/>
              <a:t>‹#›</a:t>
            </a:fld>
            <a:endParaRPr lang="el-GR"/>
          </a:p>
        </p:txBody>
      </p:sp>
    </p:spTree>
    <p:extLst>
      <p:ext uri="{BB962C8B-B14F-4D97-AF65-F5344CB8AC3E}">
        <p14:creationId xmlns:p14="http://schemas.microsoft.com/office/powerpoint/2010/main" val="40804257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Προσαρμοσμένη διάταξ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ημερομηνίας 2"/>
          <p:cNvSpPr>
            <a:spLocks noGrp="1"/>
          </p:cNvSpPr>
          <p:nvPr>
            <p:ph type="dt" sz="half" idx="10"/>
          </p:nvPr>
        </p:nvSpPr>
        <p:spPr/>
        <p:txBody>
          <a:bodyPr/>
          <a:lstStyle/>
          <a:p>
            <a:fld id="{9226905B-FB68-4E62-BA78-87741B3E7F1C}" type="datetimeFigureOut">
              <a:rPr lang="el-GR" smtClean="0"/>
              <a:t>25/02/21</a:t>
            </a:fld>
            <a:endParaRPr lang="el-GR"/>
          </a:p>
        </p:txBody>
      </p:sp>
      <p:sp>
        <p:nvSpPr>
          <p:cNvPr id="4" name="Θέση υποσέλιδου 3"/>
          <p:cNvSpPr>
            <a:spLocks noGrp="1"/>
          </p:cNvSpPr>
          <p:nvPr>
            <p:ph type="ftr" sz="quarter" idx="11"/>
          </p:nvPr>
        </p:nvSpPr>
        <p:spPr/>
        <p:txBody>
          <a:bodyPr/>
          <a:lstStyle/>
          <a:p>
            <a:endParaRPr lang="el-GR"/>
          </a:p>
        </p:txBody>
      </p:sp>
      <p:sp>
        <p:nvSpPr>
          <p:cNvPr id="5" name="Θέση αριθμού διαφάνειας 4"/>
          <p:cNvSpPr>
            <a:spLocks noGrp="1"/>
          </p:cNvSpPr>
          <p:nvPr>
            <p:ph type="sldNum" sz="quarter" idx="12"/>
          </p:nvPr>
        </p:nvSpPr>
        <p:spPr/>
        <p:txBody>
          <a:bodyPr/>
          <a:lstStyle/>
          <a:p>
            <a:fld id="{98896C19-F4D6-4451-8279-04CE1E0C6E87}" type="slidenum">
              <a:rPr lang="el-GR" smtClean="0"/>
              <a:t>‹#›</a:t>
            </a:fld>
            <a:endParaRPr lang="el-GR"/>
          </a:p>
        </p:txBody>
      </p:sp>
    </p:spTree>
    <p:extLst>
      <p:ext uri="{BB962C8B-B14F-4D97-AF65-F5344CB8AC3E}">
        <p14:creationId xmlns:p14="http://schemas.microsoft.com/office/powerpoint/2010/main" val="29610132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Στυλ κύριου τίτλου</a:t>
            </a:r>
            <a:endParaRPr lang="en-US" dirty="0"/>
          </a:p>
        </p:txBody>
      </p:sp>
      <p:sp>
        <p:nvSpPr>
          <p:cNvPr id="3" name="Content Placeholder 2"/>
          <p:cNvSpPr>
            <a:spLocks noGrp="1"/>
          </p:cNvSpPr>
          <p:nvPr>
            <p:ph idx="1"/>
          </p:nvPr>
        </p:nvSpPr>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p:txBody>
          <a:bodyPr/>
          <a:lstStyle/>
          <a:p>
            <a:fld id="{9226905B-FB68-4E62-BA78-87741B3E7F1C}" type="datetimeFigureOut">
              <a:rPr lang="el-GR" smtClean="0"/>
              <a:t>25/02/21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98896C19-F4D6-4451-8279-04CE1E0C6E87}" type="slidenum">
              <a:rPr lang="el-GR" smtClean="0"/>
              <a:t>‹#›</a:t>
            </a:fld>
            <a:endParaRPr lang="el-GR"/>
          </a:p>
        </p:txBody>
      </p:sp>
    </p:spTree>
    <p:extLst>
      <p:ext uri="{BB962C8B-B14F-4D97-AF65-F5344CB8AC3E}">
        <p14:creationId xmlns:p14="http://schemas.microsoft.com/office/powerpoint/2010/main" val="16928624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l-GR"/>
              <a:t>Στυλ κύριου τίτλου</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l-GR"/>
              <a:t>Στυλ υποδείγματος κειμένου</a:t>
            </a:r>
          </a:p>
        </p:txBody>
      </p:sp>
      <p:sp>
        <p:nvSpPr>
          <p:cNvPr id="4" name="Date Placeholder 3"/>
          <p:cNvSpPr>
            <a:spLocks noGrp="1"/>
          </p:cNvSpPr>
          <p:nvPr>
            <p:ph type="dt" sz="half" idx="10"/>
          </p:nvPr>
        </p:nvSpPr>
        <p:spPr/>
        <p:txBody>
          <a:bodyPr/>
          <a:lstStyle/>
          <a:p>
            <a:fld id="{9226905B-FB68-4E62-BA78-87741B3E7F1C}" type="datetimeFigureOut">
              <a:rPr lang="el-GR" smtClean="0"/>
              <a:t>25/02/21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98896C19-F4D6-4451-8279-04CE1E0C6E87}" type="slidenum">
              <a:rPr lang="el-GR" smtClean="0"/>
              <a:t>‹#›</a:t>
            </a:fld>
            <a:endParaRPr lang="el-GR"/>
          </a:p>
        </p:txBody>
      </p:sp>
    </p:spTree>
    <p:extLst>
      <p:ext uri="{BB962C8B-B14F-4D97-AF65-F5344CB8AC3E}">
        <p14:creationId xmlns:p14="http://schemas.microsoft.com/office/powerpoint/2010/main" val="37939744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Στυλ κύριου τίτλου</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5" name="Date Placeholder 4"/>
          <p:cNvSpPr>
            <a:spLocks noGrp="1"/>
          </p:cNvSpPr>
          <p:nvPr>
            <p:ph type="dt" sz="half" idx="10"/>
          </p:nvPr>
        </p:nvSpPr>
        <p:spPr/>
        <p:txBody>
          <a:bodyPr/>
          <a:lstStyle/>
          <a:p>
            <a:fld id="{9226905B-FB68-4E62-BA78-87741B3E7F1C}" type="datetimeFigureOut">
              <a:rPr lang="el-GR" smtClean="0"/>
              <a:t>25/02/21</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98896C19-F4D6-4451-8279-04CE1E0C6E87}" type="slidenum">
              <a:rPr lang="el-GR" smtClean="0"/>
              <a:t>‹#›</a:t>
            </a:fld>
            <a:endParaRPr lang="el-GR"/>
          </a:p>
        </p:txBody>
      </p:sp>
    </p:spTree>
    <p:extLst>
      <p:ext uri="{BB962C8B-B14F-4D97-AF65-F5344CB8AC3E}">
        <p14:creationId xmlns:p14="http://schemas.microsoft.com/office/powerpoint/2010/main" val="1052463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l-GR"/>
              <a:t>Στυλ κύριου τίτλου</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l-GR"/>
              <a:t>Στυλ υποδείγματος κειμένου</a:t>
            </a:r>
          </a:p>
        </p:txBody>
      </p:sp>
      <p:sp>
        <p:nvSpPr>
          <p:cNvPr id="4" name="Content Placeholder 3"/>
          <p:cNvSpPr>
            <a:spLocks noGrp="1"/>
          </p:cNvSpPr>
          <p:nvPr>
            <p:ph sz="half" idx="2"/>
          </p:nvPr>
        </p:nvSpPr>
        <p:spPr>
          <a:xfrm>
            <a:off x="472381" y="3340100"/>
            <a:ext cx="2901255" cy="4912784"/>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l-GR"/>
              <a:t>Στυλ υποδείγματος κειμένου</a:t>
            </a:r>
          </a:p>
        </p:txBody>
      </p:sp>
      <p:sp>
        <p:nvSpPr>
          <p:cNvPr id="6" name="Content Placeholder 5"/>
          <p:cNvSpPr>
            <a:spLocks noGrp="1"/>
          </p:cNvSpPr>
          <p:nvPr>
            <p:ph sz="quarter" idx="4"/>
          </p:nvPr>
        </p:nvSpPr>
        <p:spPr>
          <a:xfrm>
            <a:off x="3471863" y="3340100"/>
            <a:ext cx="2915543" cy="4912784"/>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7" name="Date Placeholder 6"/>
          <p:cNvSpPr>
            <a:spLocks noGrp="1"/>
          </p:cNvSpPr>
          <p:nvPr>
            <p:ph type="dt" sz="half" idx="10"/>
          </p:nvPr>
        </p:nvSpPr>
        <p:spPr/>
        <p:txBody>
          <a:bodyPr/>
          <a:lstStyle/>
          <a:p>
            <a:fld id="{9226905B-FB68-4E62-BA78-87741B3E7F1C}" type="datetimeFigureOut">
              <a:rPr lang="el-GR" smtClean="0"/>
              <a:t>25/02/21</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98896C19-F4D6-4451-8279-04CE1E0C6E87}" type="slidenum">
              <a:rPr lang="el-GR" smtClean="0"/>
              <a:t>‹#›</a:t>
            </a:fld>
            <a:endParaRPr lang="el-GR"/>
          </a:p>
        </p:txBody>
      </p:sp>
    </p:spTree>
    <p:extLst>
      <p:ext uri="{BB962C8B-B14F-4D97-AF65-F5344CB8AC3E}">
        <p14:creationId xmlns:p14="http://schemas.microsoft.com/office/powerpoint/2010/main" val="38662802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Στυλ κύριου τίτλου</a:t>
            </a:r>
            <a:endParaRPr lang="en-US" dirty="0"/>
          </a:p>
        </p:txBody>
      </p:sp>
      <p:sp>
        <p:nvSpPr>
          <p:cNvPr id="3" name="Date Placeholder 2"/>
          <p:cNvSpPr>
            <a:spLocks noGrp="1"/>
          </p:cNvSpPr>
          <p:nvPr>
            <p:ph type="dt" sz="half" idx="10"/>
          </p:nvPr>
        </p:nvSpPr>
        <p:spPr/>
        <p:txBody>
          <a:bodyPr/>
          <a:lstStyle/>
          <a:p>
            <a:fld id="{9226905B-FB68-4E62-BA78-87741B3E7F1C}" type="datetimeFigureOut">
              <a:rPr lang="el-GR" smtClean="0"/>
              <a:t>25/02/21</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98896C19-F4D6-4451-8279-04CE1E0C6E87}" type="slidenum">
              <a:rPr lang="el-GR" smtClean="0"/>
              <a:t>‹#›</a:t>
            </a:fld>
            <a:endParaRPr lang="el-GR"/>
          </a:p>
        </p:txBody>
      </p:sp>
    </p:spTree>
    <p:extLst>
      <p:ext uri="{BB962C8B-B14F-4D97-AF65-F5344CB8AC3E}">
        <p14:creationId xmlns:p14="http://schemas.microsoft.com/office/powerpoint/2010/main" val="33198256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226905B-FB68-4E62-BA78-87741B3E7F1C}" type="datetimeFigureOut">
              <a:rPr lang="el-GR" smtClean="0"/>
              <a:t>25/02/21</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98896C19-F4D6-4451-8279-04CE1E0C6E87}" type="slidenum">
              <a:rPr lang="el-GR" smtClean="0"/>
              <a:t>‹#›</a:t>
            </a:fld>
            <a:endParaRPr lang="el-GR"/>
          </a:p>
        </p:txBody>
      </p:sp>
    </p:spTree>
    <p:extLst>
      <p:ext uri="{BB962C8B-B14F-4D97-AF65-F5344CB8AC3E}">
        <p14:creationId xmlns:p14="http://schemas.microsoft.com/office/powerpoint/2010/main" val="37229818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l-GR"/>
              <a:t>Στυλ κύριου τίτλου</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l-GR"/>
              <a:t>Στυλ υποδείγματος κειμένου</a:t>
            </a:r>
          </a:p>
        </p:txBody>
      </p:sp>
      <p:sp>
        <p:nvSpPr>
          <p:cNvPr id="5" name="Date Placeholder 4"/>
          <p:cNvSpPr>
            <a:spLocks noGrp="1"/>
          </p:cNvSpPr>
          <p:nvPr>
            <p:ph type="dt" sz="half" idx="10"/>
          </p:nvPr>
        </p:nvSpPr>
        <p:spPr/>
        <p:txBody>
          <a:bodyPr/>
          <a:lstStyle/>
          <a:p>
            <a:fld id="{9226905B-FB68-4E62-BA78-87741B3E7F1C}" type="datetimeFigureOut">
              <a:rPr lang="el-GR" smtClean="0"/>
              <a:t>25/02/21</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98896C19-F4D6-4451-8279-04CE1E0C6E87}" type="slidenum">
              <a:rPr lang="el-GR" smtClean="0"/>
              <a:t>‹#›</a:t>
            </a:fld>
            <a:endParaRPr lang="el-GR"/>
          </a:p>
        </p:txBody>
      </p:sp>
    </p:spTree>
    <p:extLst>
      <p:ext uri="{BB962C8B-B14F-4D97-AF65-F5344CB8AC3E}">
        <p14:creationId xmlns:p14="http://schemas.microsoft.com/office/powerpoint/2010/main" val="15143099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l-GR"/>
              <a:t>Στυλ κύριου τίτλου</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l-GR"/>
              <a:t>Στυλ υποδείγματος κειμένου</a:t>
            </a:r>
          </a:p>
        </p:txBody>
      </p:sp>
      <p:sp>
        <p:nvSpPr>
          <p:cNvPr id="5" name="Date Placeholder 4"/>
          <p:cNvSpPr>
            <a:spLocks noGrp="1"/>
          </p:cNvSpPr>
          <p:nvPr>
            <p:ph type="dt" sz="half" idx="10"/>
          </p:nvPr>
        </p:nvSpPr>
        <p:spPr/>
        <p:txBody>
          <a:bodyPr/>
          <a:lstStyle/>
          <a:p>
            <a:fld id="{9226905B-FB68-4E62-BA78-87741B3E7F1C}" type="datetimeFigureOut">
              <a:rPr lang="el-GR" smtClean="0"/>
              <a:t>25/02/21</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98896C19-F4D6-4451-8279-04CE1E0C6E87}" type="slidenum">
              <a:rPr lang="el-GR" smtClean="0"/>
              <a:t>‹#›</a:t>
            </a:fld>
            <a:endParaRPr lang="el-GR"/>
          </a:p>
        </p:txBody>
      </p:sp>
    </p:spTree>
    <p:extLst>
      <p:ext uri="{BB962C8B-B14F-4D97-AF65-F5344CB8AC3E}">
        <p14:creationId xmlns:p14="http://schemas.microsoft.com/office/powerpoint/2010/main" val="2041173410"/>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l-GR"/>
              <a:t>Στυλ κύριου τίτλου</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9226905B-FB68-4E62-BA78-87741B3E7F1C}" type="datetimeFigureOut">
              <a:rPr lang="el-GR" smtClean="0"/>
              <a:t>25/02/21</a:t>
            </a:fld>
            <a:endParaRPr lang="el-GR"/>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l-GR"/>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98896C19-F4D6-4451-8279-04CE1E0C6E87}" type="slidenum">
              <a:rPr lang="el-GR" smtClean="0"/>
              <a:t>‹#›</a:t>
            </a:fld>
            <a:endParaRPr lang="el-GR"/>
          </a:p>
        </p:txBody>
      </p:sp>
    </p:spTree>
    <p:extLst>
      <p:ext uri="{BB962C8B-B14F-4D97-AF65-F5344CB8AC3E}">
        <p14:creationId xmlns:p14="http://schemas.microsoft.com/office/powerpoint/2010/main" val="1390932428"/>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60" r:id="rId12"/>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4" Type="http://schemas.openxmlformats.org/officeDocument/2006/relationships/image" Target="../media/image2.jpeg"/><Relationship Id="rId5" Type="http://schemas.openxmlformats.org/officeDocument/2006/relationships/image" Target="../media/image3.jpeg"/><Relationship Id="rId6" Type="http://schemas.openxmlformats.org/officeDocument/2006/relationships/image" Target="../media/image4.png"/><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Εικόνα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62919" y="4663676"/>
            <a:ext cx="3648019" cy="863408"/>
          </a:xfrm>
          <a:prstGeom prst="rect">
            <a:avLst/>
          </a:prstGeom>
        </p:spPr>
      </p:pic>
      <p:sp>
        <p:nvSpPr>
          <p:cNvPr id="7" name="4 - TextBox"/>
          <p:cNvSpPr txBox="1"/>
          <p:nvPr/>
        </p:nvSpPr>
        <p:spPr>
          <a:xfrm>
            <a:off x="1228725" y="2744656"/>
            <a:ext cx="4459056" cy="1358064"/>
          </a:xfrm>
          <a:prstGeom prst="rect">
            <a:avLst/>
          </a:prstGeom>
          <a:noFill/>
        </p:spPr>
        <p:txBody>
          <a:bodyPr wrap="square" rtlCol="0">
            <a:spAutoFit/>
          </a:bodyPr>
          <a:lstStyle/>
          <a:p>
            <a:pPr algn="just"/>
            <a:r>
              <a:rPr lang="el-GR" sz="675" dirty="0" smtClean="0">
                <a:solidFill>
                  <a:srgbClr val="002060"/>
                </a:solidFill>
                <a:latin typeface="Verdana" pitchFamily="34" charset="0"/>
                <a:ea typeface="Verdana" pitchFamily="34" charset="0"/>
                <a:cs typeface="Verdana" pitchFamily="34" charset="0"/>
              </a:rPr>
              <a:t>Η </a:t>
            </a:r>
            <a:r>
              <a:rPr lang="el-GR" sz="675" dirty="0" smtClean="0">
                <a:solidFill>
                  <a:srgbClr val="002060"/>
                </a:solidFill>
                <a:latin typeface="Verdana" pitchFamily="34" charset="0"/>
                <a:ea typeface="Verdana" pitchFamily="34" charset="0"/>
                <a:cs typeface="Verdana" pitchFamily="34" charset="0"/>
              </a:rPr>
              <a:t>επιχείρηση</a:t>
            </a:r>
            <a:r>
              <a:rPr lang="en-US" sz="675" dirty="0" smtClean="0">
                <a:solidFill>
                  <a:srgbClr val="002060"/>
                </a:solidFill>
                <a:latin typeface="Verdana" pitchFamily="34" charset="0"/>
                <a:ea typeface="Verdana" pitchFamily="34" charset="0"/>
                <a:cs typeface="Verdana" pitchFamily="34" charset="0"/>
              </a:rPr>
              <a:t> </a:t>
            </a:r>
            <a:r>
              <a:rPr lang="el-GR" sz="675" dirty="0">
                <a:solidFill>
                  <a:srgbClr val="002060"/>
                </a:solidFill>
                <a:latin typeface="Verdana" pitchFamily="34" charset="0"/>
                <a:ea typeface="Verdana" pitchFamily="34" charset="0"/>
                <a:cs typeface="Verdana" pitchFamily="34" charset="0"/>
              </a:rPr>
              <a:t>ΚΕΝΤΡΟ ΕΠΙΜΟΡΦΩΣΗΣ ΣΤΕΛΕΧΩΝ ΥΓΕΙΑΣ </a:t>
            </a:r>
            <a:r>
              <a:rPr lang="el-GR" sz="675" dirty="0">
                <a:solidFill>
                  <a:srgbClr val="002060"/>
                </a:solidFill>
                <a:latin typeface="Verdana" pitchFamily="34" charset="0"/>
                <a:ea typeface="Verdana" pitchFamily="34" charset="0"/>
                <a:cs typeface="Verdana" pitchFamily="34" charset="0"/>
              </a:rPr>
              <a:t>Ο.Ε</a:t>
            </a:r>
            <a:r>
              <a:rPr lang="en-US" sz="675" dirty="0">
                <a:solidFill>
                  <a:srgbClr val="002060"/>
                </a:solidFill>
                <a:latin typeface="Verdana" pitchFamily="34" charset="0"/>
                <a:ea typeface="Verdana" pitchFamily="34" charset="0"/>
                <a:cs typeface="Verdana" pitchFamily="34" charset="0"/>
              </a:rPr>
              <a:t>. </a:t>
            </a:r>
            <a:r>
              <a:rPr lang="el-GR" sz="675" dirty="0">
                <a:solidFill>
                  <a:srgbClr val="002060"/>
                </a:solidFill>
                <a:latin typeface="Verdana" pitchFamily="34" charset="0"/>
                <a:ea typeface="Verdana" pitchFamily="34" charset="0"/>
                <a:cs typeface="Verdana" pitchFamily="34" charset="0"/>
              </a:rPr>
              <a:t>που εδρεύει στην Περιφέρεια Κεντρικής Μακεδονίας,</a:t>
            </a:r>
            <a:r>
              <a:rPr lang="en-US" sz="675" dirty="0">
                <a:solidFill>
                  <a:srgbClr val="002060"/>
                </a:solidFill>
                <a:latin typeface="Verdana" pitchFamily="34" charset="0"/>
                <a:ea typeface="Verdana" pitchFamily="34" charset="0"/>
                <a:cs typeface="Verdana" pitchFamily="34" charset="0"/>
              </a:rPr>
              <a:t> </a:t>
            </a:r>
            <a:r>
              <a:rPr lang="el-GR" sz="675" dirty="0">
                <a:solidFill>
                  <a:srgbClr val="002060"/>
                </a:solidFill>
                <a:latin typeface="Verdana" pitchFamily="34" charset="0"/>
                <a:ea typeface="Verdana" pitchFamily="34" charset="0"/>
                <a:cs typeface="Verdana" pitchFamily="34" charset="0"/>
              </a:rPr>
              <a:t>εντάχθηκε στη Δράση «Ενίσχυση μικρών και </a:t>
            </a:r>
            <a:r>
              <a:rPr lang="el-GR" sz="675" dirty="0" smtClean="0">
                <a:solidFill>
                  <a:srgbClr val="002060"/>
                </a:solidFill>
                <a:latin typeface="Verdana" pitchFamily="34" charset="0"/>
                <a:ea typeface="Verdana" pitchFamily="34" charset="0"/>
                <a:cs typeface="Verdana" pitchFamily="34" charset="0"/>
              </a:rPr>
              <a:t>πολύ μικρών επιχειρήσεων που επλήγησαν από τον Covid-19 στην Κεντρική Μακεδονία» συνολικού προϋπολογισμού 200 εκ. ευρώ.</a:t>
            </a:r>
            <a:endParaRPr lang="en-US" sz="675" b="1" dirty="0" smtClean="0">
              <a:solidFill>
                <a:srgbClr val="002060"/>
              </a:solidFill>
              <a:latin typeface="Verdana" pitchFamily="34" charset="0"/>
              <a:ea typeface="Verdana" pitchFamily="34" charset="0"/>
              <a:cs typeface="Verdana" pitchFamily="34" charset="0"/>
            </a:endParaRPr>
          </a:p>
          <a:p>
            <a:pPr algn="just"/>
            <a:endParaRPr lang="el-GR" sz="675" dirty="0" smtClean="0">
              <a:solidFill>
                <a:srgbClr val="002060"/>
              </a:solidFill>
              <a:latin typeface="Verdana" pitchFamily="34" charset="0"/>
              <a:ea typeface="Verdana" pitchFamily="34" charset="0"/>
            </a:endParaRPr>
          </a:p>
          <a:p>
            <a:pPr algn="just"/>
            <a:r>
              <a:rPr lang="el-GR" sz="675" dirty="0" smtClean="0">
                <a:solidFill>
                  <a:srgbClr val="002060"/>
                </a:solidFill>
                <a:latin typeface="Verdana" pitchFamily="34" charset="0"/>
                <a:ea typeface="Verdana" pitchFamily="34" charset="0"/>
              </a:rPr>
              <a:t>Η Δράση στοχεύει στην παροχή ενίσχυσης των πολύ μικρών και μικρών επιχειρήσεων της Περιφέρειας Κεντρικής Μακεδονίας με τη μορφή της μη επιστρεπτέας επιχορήγησης για τη διασφάλιση επαρκούς ρευστότητας για την αντιμετώπιση των επιπτώσεων της πανδημίας </a:t>
            </a:r>
            <a:r>
              <a:rPr lang="en-US" sz="675" dirty="0" smtClean="0">
                <a:solidFill>
                  <a:srgbClr val="002060"/>
                </a:solidFill>
                <a:latin typeface="Verdana" pitchFamily="34" charset="0"/>
                <a:ea typeface="Verdana" pitchFamily="34" charset="0"/>
              </a:rPr>
              <a:t>Covid-19</a:t>
            </a:r>
            <a:r>
              <a:rPr lang="el-GR" sz="675" dirty="0" smtClean="0">
                <a:solidFill>
                  <a:srgbClr val="002060"/>
                </a:solidFill>
                <a:latin typeface="Verdana" pitchFamily="34" charset="0"/>
                <a:ea typeface="Verdana" pitchFamily="34" charset="0"/>
              </a:rPr>
              <a:t>.</a:t>
            </a:r>
            <a:endParaRPr lang="en-US" sz="675" dirty="0" smtClean="0">
              <a:solidFill>
                <a:srgbClr val="002060"/>
              </a:solidFill>
              <a:latin typeface="Verdana" pitchFamily="34" charset="0"/>
              <a:ea typeface="Verdana" pitchFamily="34" charset="0"/>
            </a:endParaRPr>
          </a:p>
          <a:p>
            <a:pPr algn="just"/>
            <a:endParaRPr lang="en-US" sz="675" b="1" dirty="0" smtClean="0">
              <a:solidFill>
                <a:srgbClr val="002060"/>
              </a:solidFill>
              <a:latin typeface="Verdana" pitchFamily="34" charset="0"/>
              <a:ea typeface="Verdana" pitchFamily="34" charset="0"/>
              <a:cs typeface="Verdana" pitchFamily="34" charset="0"/>
            </a:endParaRPr>
          </a:p>
          <a:p>
            <a:pPr algn="just"/>
            <a:r>
              <a:rPr lang="el-GR" sz="675" dirty="0" smtClean="0">
                <a:solidFill>
                  <a:srgbClr val="002060"/>
                </a:solidFill>
                <a:latin typeface="Verdana" pitchFamily="34" charset="0"/>
                <a:ea typeface="Verdana" pitchFamily="34" charset="0"/>
                <a:cs typeface="Verdana" pitchFamily="34" charset="0"/>
              </a:rPr>
              <a:t>Ο συνολικός προϋπολογισμός (100% Δημόσια Δαπάνη) της επένδυσης είναι </a:t>
            </a:r>
            <a:r>
              <a:rPr lang="en-US" sz="675" dirty="0" smtClean="0">
                <a:solidFill>
                  <a:srgbClr val="002060"/>
                </a:solidFill>
                <a:latin typeface="Verdana" pitchFamily="34" charset="0"/>
                <a:ea typeface="Verdana" pitchFamily="34" charset="0"/>
                <a:cs typeface="Verdana" pitchFamily="34" charset="0"/>
              </a:rPr>
              <a:t>50.000</a:t>
            </a:r>
            <a:r>
              <a:rPr lang="el-GR" sz="675" dirty="0" smtClean="0">
                <a:solidFill>
                  <a:srgbClr val="002060"/>
                </a:solidFill>
                <a:latin typeface="Verdana" pitchFamily="34" charset="0"/>
                <a:ea typeface="Verdana" pitchFamily="34" charset="0"/>
                <a:cs typeface="Verdana" pitchFamily="34" charset="0"/>
              </a:rPr>
              <a:t> </a:t>
            </a:r>
            <a:r>
              <a:rPr lang="el-GR" sz="675" dirty="0" smtClean="0">
                <a:solidFill>
                  <a:srgbClr val="002060"/>
                </a:solidFill>
                <a:latin typeface="Verdana" pitchFamily="34" charset="0"/>
                <a:ea typeface="Verdana" pitchFamily="34" charset="0"/>
                <a:cs typeface="Verdana" pitchFamily="34" charset="0"/>
              </a:rPr>
              <a:t>€, και συγχρηματοδοτείται από το Ευρωπαϊκό Ταμείο Περιφερειακής Ανάπτυξης (ΕΤΠΑ) της Ευρωπαϊκής Ένωσης (ΕΕ) και Εθνικούς Πόρους στο πλαίσιο του Επιχειρησιακού Προγράμματος «Κεντρική Μακεδονία» 2014-2020.</a:t>
            </a:r>
            <a:endParaRPr lang="el-GR" sz="675" dirty="0">
              <a:solidFill>
                <a:srgbClr val="002060"/>
              </a:solidFill>
              <a:latin typeface="Verdana" pitchFamily="34" charset="0"/>
              <a:ea typeface="Verdana" pitchFamily="34" charset="0"/>
              <a:cs typeface="Verdana" pitchFamily="34" charset="0"/>
            </a:endParaRPr>
          </a:p>
        </p:txBody>
      </p:sp>
      <p:pic>
        <p:nvPicPr>
          <p:cNvPr id="3" name="Εικόνα 2">
            <a:extLst>
              <a:ext uri="{FF2B5EF4-FFF2-40B4-BE49-F238E27FC236}">
                <a16:creationId xmlns="" xmlns:a16="http://schemas.microsoft.com/office/drawing/2014/main" id="{383C5E75-4DEB-4094-9D78-3A2B35E2E810}"/>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265843" y="447490"/>
            <a:ext cx="2665476" cy="528066"/>
          </a:xfrm>
          <a:prstGeom prst="rect">
            <a:avLst/>
          </a:prstGeom>
        </p:spPr>
      </p:pic>
      <p:pic>
        <p:nvPicPr>
          <p:cNvPr id="9" name="Εικόνα 8" descr="DIEXODOS"/>
          <p:cNvPicPr/>
          <p:nvPr/>
        </p:nvPicPr>
        <p:blipFill>
          <a:blip r:embed="rId5">
            <a:extLst>
              <a:ext uri="{28A0092B-C50C-407E-A947-70E740481C1C}">
                <a14:useLocalDpi xmlns:a14="http://schemas.microsoft.com/office/drawing/2010/main" val="0"/>
              </a:ext>
            </a:extLst>
          </a:blip>
          <a:srcRect/>
          <a:stretch>
            <a:fillRect/>
          </a:stretch>
        </p:blipFill>
        <p:spPr bwMode="auto">
          <a:xfrm>
            <a:off x="2649680" y="1323884"/>
            <a:ext cx="1232326" cy="751834"/>
          </a:xfrm>
          <a:prstGeom prst="rect">
            <a:avLst/>
          </a:prstGeom>
          <a:noFill/>
          <a:ln>
            <a:noFill/>
          </a:ln>
        </p:spPr>
      </p:pic>
      <p:pic>
        <p:nvPicPr>
          <p:cNvPr id="16" name="Εικόνα 15"/>
          <p:cNvPicPr/>
          <p:nvPr/>
        </p:nvPicPr>
        <p:blipFill>
          <a:blip r:embed="rId6" cstate="print">
            <a:extLst>
              <a:ext uri="{28A0092B-C50C-407E-A947-70E740481C1C}">
                <a14:useLocalDpi xmlns:a14="http://schemas.microsoft.com/office/drawing/2010/main" val="0"/>
              </a:ext>
            </a:extLst>
          </a:blip>
          <a:stretch>
            <a:fillRect/>
          </a:stretch>
        </p:blipFill>
        <p:spPr>
          <a:xfrm>
            <a:off x="1262823" y="1983715"/>
            <a:ext cx="634194" cy="656393"/>
          </a:xfrm>
          <a:prstGeom prst="rect">
            <a:avLst/>
          </a:prstGeom>
        </p:spPr>
      </p:pic>
      <p:sp>
        <p:nvSpPr>
          <p:cNvPr id="14" name="Ορθογώνιο 13"/>
          <p:cNvSpPr/>
          <p:nvPr/>
        </p:nvSpPr>
        <p:spPr>
          <a:xfrm>
            <a:off x="1862919" y="2135451"/>
            <a:ext cx="3725839" cy="400110"/>
          </a:xfrm>
          <a:prstGeom prst="rect">
            <a:avLst/>
          </a:prstGeom>
        </p:spPr>
        <p:txBody>
          <a:bodyPr wrap="square">
            <a:spAutoFit/>
          </a:bodyPr>
          <a:lstStyle/>
          <a:p>
            <a:pPr algn="just"/>
            <a:r>
              <a:rPr lang="en-US" sz="1000" b="1" dirty="0">
                <a:solidFill>
                  <a:schemeClr val="accent5">
                    <a:lumMod val="75000"/>
                  </a:schemeClr>
                </a:solidFill>
                <a:latin typeface="Calibri" panose="020F0502020204030204" pitchFamily="34" charset="0"/>
                <a:ea typeface="Calibri" panose="020F0502020204030204" pitchFamily="34" charset="0"/>
                <a:cs typeface="Times New Roman" panose="02020603050405020304" pitchFamily="18" charset="0"/>
              </a:rPr>
              <a:t>ENI</a:t>
            </a:r>
            <a:r>
              <a:rPr lang="el-GR" sz="1000" b="1" dirty="0">
                <a:solidFill>
                  <a:schemeClr val="accent5">
                    <a:lumMod val="75000"/>
                  </a:schemeClr>
                </a:solidFill>
                <a:latin typeface="Calibri" panose="020F0502020204030204" pitchFamily="34" charset="0"/>
                <a:ea typeface="Calibri" panose="020F0502020204030204" pitchFamily="34" charset="0"/>
                <a:cs typeface="Times New Roman" panose="02020603050405020304" pitchFamily="18" charset="0"/>
              </a:rPr>
              <a:t>ΣΧΥΣΗ ΜΙΚΡΩΝ ΚΑΙ ΠΟΛΥ ΜΙΚΡΩΝ ΕΠΙΧΕΙΡΗΣΕΩΝ ΠΟΥ ΕΠΛΗΓΗΣΑΝ ΑΠΟ ΤΟΝ </a:t>
            </a:r>
            <a:r>
              <a:rPr lang="en-US" sz="1000" b="1" dirty="0">
                <a:solidFill>
                  <a:schemeClr val="accent5">
                    <a:lumMod val="75000"/>
                  </a:schemeClr>
                </a:solidFill>
                <a:latin typeface="Calibri" panose="020F0502020204030204" pitchFamily="34" charset="0"/>
                <a:ea typeface="Calibri" panose="020F0502020204030204" pitchFamily="34" charset="0"/>
                <a:cs typeface="Times New Roman" panose="02020603050405020304" pitchFamily="18" charset="0"/>
              </a:rPr>
              <a:t>COVID</a:t>
            </a:r>
            <a:r>
              <a:rPr lang="el-GR" sz="1000" b="1" dirty="0">
                <a:solidFill>
                  <a:schemeClr val="accent5">
                    <a:lumMod val="75000"/>
                  </a:schemeClr>
                </a:solidFill>
                <a:latin typeface="Calibri" panose="020F0502020204030204" pitchFamily="34" charset="0"/>
                <a:ea typeface="Calibri" panose="020F0502020204030204" pitchFamily="34" charset="0"/>
                <a:cs typeface="Times New Roman" panose="02020603050405020304" pitchFamily="18" charset="0"/>
              </a:rPr>
              <a:t>-19 ΣΤΗΝ ΚΕΝΤΡΙΚΗ ΜΑΚΕΔΟΝΙΑ</a:t>
            </a:r>
            <a:endParaRPr lang="el-GR" sz="1000" dirty="0">
              <a:solidFill>
                <a:schemeClr val="accent5">
                  <a:lumMod val="75000"/>
                </a:schemeClr>
              </a:solidFill>
            </a:endParaRPr>
          </a:p>
        </p:txBody>
      </p:sp>
    </p:spTree>
    <p:extLst>
      <p:ext uri="{BB962C8B-B14F-4D97-AF65-F5344CB8AC3E}">
        <p14:creationId xmlns:p14="http://schemas.microsoft.com/office/powerpoint/2010/main" val="3175485854"/>
      </p:ext>
    </p:extLst>
  </p:cSld>
  <p:clrMapOvr>
    <a:masterClrMapping/>
  </p:clrMapOvr>
</p:sld>
</file>

<file path=ppt/theme/theme1.xml><?xml version="1.0" encoding="utf-8"?>
<a:theme xmlns:a="http://schemas.openxmlformats.org/drawingml/2006/main" name="Θέμα του Office">
  <a:themeElements>
    <a:clrScheme name="Θέμα του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Θέμα του 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Θέμα του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176</TotalTime>
  <Words>147</Words>
  <Application>Microsoft Macintosh PowerPoint</Application>
  <PresentationFormat>On-screen Show (4:3)</PresentationFormat>
  <Paragraphs>7</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Θέμα του Office</vt:lpstr>
      <vt:lpstr>PowerPoint Presentation</vt:lpstr>
    </vt:vector>
  </TitlesOfParts>
  <Company>KEPA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ΤΣΕΛΕΚΙΔΟΥ ΚΑΛΛΙΣ</dc:creator>
  <cp:lastModifiedBy>Γιώργος Καράμπαλης</cp:lastModifiedBy>
  <cp:revision>25</cp:revision>
  <dcterms:created xsi:type="dcterms:W3CDTF">2019-10-24T12:02:18Z</dcterms:created>
  <dcterms:modified xsi:type="dcterms:W3CDTF">2021-02-25T13:41:07Z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1905321881</vt:i4>
  </property>
  <property fmtid="{D5CDD505-2E9C-101B-9397-08002B2CF9AE}" pid="3" name="_NewReviewCycle">
    <vt:lpwstr/>
  </property>
  <property fmtid="{D5CDD505-2E9C-101B-9397-08002B2CF9AE}" pid="4" name="_EmailSubject">
    <vt:lpwstr>ESPA </vt:lpwstr>
  </property>
  <property fmtid="{D5CDD505-2E9C-101B-9397-08002B2CF9AE}" pid="5" name="_AuthorEmail">
    <vt:lpwstr>accounting@epimorfosis.gr</vt:lpwstr>
  </property>
  <property fmtid="{D5CDD505-2E9C-101B-9397-08002B2CF9AE}" pid="6" name="_AuthorEmailDisplayName">
    <vt:lpwstr>accounting@epimorfosis.gr</vt:lpwstr>
  </property>
</Properties>
</file>